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6" r:id="rId5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1" autoAdjust="0"/>
    <p:restoredTop sz="94660"/>
  </p:normalViewPr>
  <p:slideViewPr>
    <p:cSldViewPr snapToGrid="0">
      <p:cViewPr varScale="1">
        <p:scale>
          <a:sx n="84" d="100"/>
          <a:sy n="84" d="100"/>
        </p:scale>
        <p:origin x="7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7EA6D4-0119-4B16-9F58-46712CE647BC}" type="datetimeFigureOut">
              <a:rPr kumimoji="1" lang="ja-JP" altLang="en-US" smtClean="0"/>
              <a:t>2025/3/28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7B1303-FD32-4B8E-A6DA-37A14B01DA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9743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7B1303-FD32-4B8E-A6DA-37A14B01DAC4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6139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0FDFDCE-7667-426F-CF51-CAC143317B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4C84578-11F7-B58E-2B4D-8940EACCE4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B72F237-6DBE-120B-19A8-576368D51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D3190-BF49-4A38-A3D0-49773E6E3D43}" type="datetimeFigureOut">
              <a:rPr kumimoji="1" lang="ja-JP" altLang="en-US" smtClean="0"/>
              <a:t>2025/3/28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88B90D6-2648-DC14-A51F-A7203D264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DE038DC-DA38-66F1-0E41-AD34DC390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ED21-68B0-45BD-AD53-6832ED418F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9464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45C1B70-6AE0-122F-EC3E-EA9450FB5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2D0D2D3-7A94-1553-A477-C585333489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6BB7546-FB5F-BC68-B205-09CCADEC3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D3190-BF49-4A38-A3D0-49773E6E3D43}" type="datetimeFigureOut">
              <a:rPr kumimoji="1" lang="ja-JP" altLang="en-US" smtClean="0"/>
              <a:t>2025/3/28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CC85A1C-E320-9316-488A-A7B349C7C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B3C68D2-5BCC-F3FC-C603-070F95FD3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ED21-68B0-45BD-AD53-6832ED418F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4505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BD6ED5F7-659E-005F-7F5B-3B81832076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4798E30-FD28-746D-DA62-DD9C67816E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B5ADBFC-583E-ED82-2112-D735321B6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D3190-BF49-4A38-A3D0-49773E6E3D43}" type="datetimeFigureOut">
              <a:rPr kumimoji="1" lang="ja-JP" altLang="en-US" smtClean="0"/>
              <a:t>2025/3/28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B2CD01A-57C8-C9CD-1F22-45AA67488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C5C0657-7324-08A9-DD3B-9CF28C5CD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ED21-68B0-45BD-AD53-6832ED418F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2614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E4ED27A-4C77-DD38-AAAD-429635097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1180873-D83D-2A5A-4795-04D2E321DE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0EF8CE4-8514-D1C5-39EE-0E6432EF6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D3190-BF49-4A38-A3D0-49773E6E3D43}" type="datetimeFigureOut">
              <a:rPr kumimoji="1" lang="ja-JP" altLang="en-US" smtClean="0"/>
              <a:t>2025/3/28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FCB76DA-E2DE-FF7D-2264-D790295FE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5340523-31B0-7178-DE02-6A6F8E636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ED21-68B0-45BD-AD53-6832ED418F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71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4FC7A84-5B8F-A503-05E3-CB654D960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8A3A6B5-68B7-B896-F1D9-948FA8A76F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97F0759-7260-71B9-FBC1-C3EC9480B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D3190-BF49-4A38-A3D0-49773E6E3D43}" type="datetimeFigureOut">
              <a:rPr kumimoji="1" lang="ja-JP" altLang="en-US" smtClean="0"/>
              <a:t>2025/3/28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79234CA-4990-5460-135B-5C345BB01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67B192A-7C55-7314-9493-3982EE2B3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ED21-68B0-45BD-AD53-6832ED418F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2629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04FC076-3B6B-CCB5-473D-06723F5DE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CBE64D9-AB07-A0A1-F61E-8601877FED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2B15E04-1B17-A296-B532-0B77F80786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12C72DC-F3C5-8AF4-D9B8-32D80601C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D3190-BF49-4A38-A3D0-49773E6E3D43}" type="datetimeFigureOut">
              <a:rPr kumimoji="1" lang="ja-JP" altLang="en-US" smtClean="0"/>
              <a:t>2025/3/28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8076935-E27A-A156-2BC6-12C073207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E5AE28D-710C-9006-F00E-5316F57E2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ED21-68B0-45BD-AD53-6832ED418F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5361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2BEC1D1-D8CE-63FA-BDA2-5281AD5A7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4EA8A4D-BC2F-9236-ACC5-CB56DACE95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00C52D0-ABED-AAF1-EA9C-448592FAE0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CDB428C8-5CDB-EF5D-D4E2-33FF31F774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B986D947-DFFF-AC14-C0AF-D4CB0603AF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7C914724-31BF-8945-23D0-5FA16FFE6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D3190-BF49-4A38-A3D0-49773E6E3D43}" type="datetimeFigureOut">
              <a:rPr kumimoji="1" lang="ja-JP" altLang="en-US" smtClean="0"/>
              <a:t>2025/3/28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08EE355D-00F2-A80F-9874-B445CC539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9603B11B-151D-29BC-D86D-5EC9000A4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ED21-68B0-45BD-AD53-6832ED418F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2087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C645B67-A63E-7FE3-17E5-B5131063B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DB722025-BD33-18F2-8120-2592EC918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D3190-BF49-4A38-A3D0-49773E6E3D43}" type="datetimeFigureOut">
              <a:rPr kumimoji="1" lang="ja-JP" altLang="en-US" smtClean="0"/>
              <a:t>2025/3/28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E615ED0-B463-E52C-F3A7-5EA67F87C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C9234AC-4EC3-526E-D75A-D6DEF6F59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ED21-68B0-45BD-AD53-6832ED418F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5255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9978C7C9-D0D8-E2CF-74D7-8343B50B2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D3190-BF49-4A38-A3D0-49773E6E3D43}" type="datetimeFigureOut">
              <a:rPr kumimoji="1" lang="ja-JP" altLang="en-US" smtClean="0"/>
              <a:t>2025/3/28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C15B031-755A-53D6-5225-1920AF164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E7B7011-0AD0-367A-B3A0-4C9BA1CE7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ED21-68B0-45BD-AD53-6832ED418F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9613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88F10CE-E3DF-C7E0-3CB9-F72843FB0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923A850-240A-E617-1786-055EC24B46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0285CDD-AA67-33EB-F14C-B6644DB141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35ED760-D659-4A02-BAC7-B46AEDB36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D3190-BF49-4A38-A3D0-49773E6E3D43}" type="datetimeFigureOut">
              <a:rPr kumimoji="1" lang="ja-JP" altLang="en-US" smtClean="0"/>
              <a:t>2025/3/28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7F60FEA-5184-DEAE-6554-A006CD580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F460C44-ED5A-A5EC-0A6C-7E04D154E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ED21-68B0-45BD-AD53-6832ED418F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2326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FE69FC4-936F-37ED-073F-7A230F924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9CBAC6AD-6C25-73F7-B880-47E9A050AF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A60A504-8233-AF46-9600-3DEAD036C4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E2F24FB-C080-E683-2D32-B00C11591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D3190-BF49-4A38-A3D0-49773E6E3D43}" type="datetimeFigureOut">
              <a:rPr kumimoji="1" lang="ja-JP" altLang="en-US" smtClean="0"/>
              <a:t>2025/3/28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D5753FA-7D54-D67B-3DA1-2D432D0B1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EA5C288-D5FF-EEC2-2D75-C11D7062D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ED21-68B0-45BD-AD53-6832ED418F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7101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85139744-E72B-C2F8-2EE0-50863EEE0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6B175DC-6AE0-B59B-8DF9-AD2A3BC26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51D7D0E-1D27-0538-3A81-62D0F1EC1A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D3D3190-BF49-4A38-A3D0-49773E6E3D43}" type="datetimeFigureOut">
              <a:rPr kumimoji="1" lang="ja-JP" altLang="en-US" smtClean="0"/>
              <a:t>2025/3/28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D4EF4CE-649E-5813-F02C-1793E86A8C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39C5908-06C4-CA55-B384-5CD1305753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015ED21-68B0-45BD-AD53-6832ED418F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0261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EC0A7BBF-D26D-11CC-F2FC-1DAB8A6D86D6}"/>
              </a:ext>
            </a:extLst>
          </p:cNvPr>
          <p:cNvGrpSpPr/>
          <p:nvPr/>
        </p:nvGrpSpPr>
        <p:grpSpPr>
          <a:xfrm>
            <a:off x="112360" y="1469525"/>
            <a:ext cx="6177528" cy="4883087"/>
            <a:chOff x="6095605" y="1636283"/>
            <a:chExt cx="6177528" cy="4883087"/>
          </a:xfrm>
        </p:grpSpPr>
        <p:sp>
          <p:nvSpPr>
            <p:cNvPr id="15" name="四角形: 角を丸くする 14">
              <a:extLst>
                <a:ext uri="{FF2B5EF4-FFF2-40B4-BE49-F238E27FC236}">
                  <a16:creationId xmlns:a16="http://schemas.microsoft.com/office/drawing/2014/main" id="{BF0ACA40-0265-4423-47E7-4F7C6A354FD5}"/>
                </a:ext>
              </a:extLst>
            </p:cNvPr>
            <p:cNvSpPr/>
            <p:nvPr/>
          </p:nvSpPr>
          <p:spPr>
            <a:xfrm>
              <a:off x="6169378" y="1636283"/>
              <a:ext cx="5901138" cy="4883087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3DCE9856-E4D8-B8D4-DB67-B3E04DCBB59C}"/>
                </a:ext>
              </a:extLst>
            </p:cNvPr>
            <p:cNvSpPr txBox="1"/>
            <p:nvPr/>
          </p:nvSpPr>
          <p:spPr>
            <a:xfrm>
              <a:off x="8454934" y="5565716"/>
              <a:ext cx="339532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b="1" dirty="0"/>
                <a:t>ネックレスは、</a:t>
              </a:r>
              <a:endParaRPr kumimoji="1" lang="en-US" altLang="ja-JP" sz="2000" b="1" dirty="0"/>
            </a:p>
            <a:p>
              <a:r>
                <a:rPr kumimoji="1" lang="ja-JP" altLang="en-US" sz="2000" b="1" dirty="0"/>
                <a:t>外してきてください。</a:t>
              </a:r>
            </a:p>
          </p:txBody>
        </p:sp>
        <p:pic>
          <p:nvPicPr>
            <p:cNvPr id="1028" name="Picture 4" descr="ボタンのイラスト（裁縫） | かわいいフリー素材集 いらすとや">
              <a:extLst>
                <a:ext uri="{FF2B5EF4-FFF2-40B4-BE49-F238E27FC236}">
                  <a16:creationId xmlns:a16="http://schemas.microsoft.com/office/drawing/2014/main" id="{1783D4EE-02CB-E74B-7DEE-82216C714B8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70" r="32676" b="18293"/>
            <a:stretch/>
          </p:blipFill>
          <p:spPr bwMode="auto">
            <a:xfrm>
              <a:off x="10039017" y="2678544"/>
              <a:ext cx="1544679" cy="1589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いろいろなクラスTシャツのイラスト | かわいいフリー素材集 いらすとや">
              <a:extLst>
                <a:ext uri="{FF2B5EF4-FFF2-40B4-BE49-F238E27FC236}">
                  <a16:creationId xmlns:a16="http://schemas.microsoft.com/office/drawing/2014/main" id="{340C728C-5EB3-B42F-14CE-F5804983E7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7422" y="1837823"/>
              <a:ext cx="2943703" cy="24834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正方形/長方形 21">
              <a:extLst>
                <a:ext uri="{FF2B5EF4-FFF2-40B4-BE49-F238E27FC236}">
                  <a16:creationId xmlns:a16="http://schemas.microsoft.com/office/drawing/2014/main" id="{9B131A36-85C5-50D5-10BB-376DFC7E93B8}"/>
                </a:ext>
              </a:extLst>
            </p:cNvPr>
            <p:cNvSpPr/>
            <p:nvPr/>
          </p:nvSpPr>
          <p:spPr>
            <a:xfrm>
              <a:off x="7554079" y="4684988"/>
              <a:ext cx="877586" cy="4488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A6F5B1CC-271B-ADC7-8387-D7E47B65327C}"/>
                </a:ext>
              </a:extLst>
            </p:cNvPr>
            <p:cNvSpPr txBox="1"/>
            <p:nvPr/>
          </p:nvSpPr>
          <p:spPr>
            <a:xfrm>
              <a:off x="7103081" y="4297273"/>
              <a:ext cx="517005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ja-JP" altLang="en-US" sz="2400" b="1" dirty="0"/>
                <a:t>プリントや刺しゅう、</a:t>
              </a:r>
              <a:endParaRPr kumimoji="1" lang="en-US" altLang="ja-JP" sz="2400" b="1" dirty="0"/>
            </a:p>
            <a:p>
              <a:pPr algn="r"/>
              <a:r>
                <a:rPr kumimoji="1" lang="ja-JP" altLang="en-US" sz="2400" b="1" dirty="0"/>
                <a:t>ボタンやポケットがある服は、</a:t>
              </a:r>
              <a:endParaRPr kumimoji="1" lang="en-US" altLang="ja-JP" sz="2400" b="1" dirty="0"/>
            </a:p>
            <a:p>
              <a:pPr algn="r"/>
              <a:r>
                <a:rPr kumimoji="1" lang="ja-JP" altLang="en-US" sz="2400" b="1" dirty="0"/>
                <a:t>避けてください。</a:t>
              </a:r>
            </a:p>
          </p:txBody>
        </p:sp>
        <p:pic>
          <p:nvPicPr>
            <p:cNvPr id="24" name="図 23" descr="ショッピングのイラスト「買い物をしている女性」 | かわいい ...">
              <a:extLst>
                <a:ext uri="{FF2B5EF4-FFF2-40B4-BE49-F238E27FC236}">
                  <a16:creationId xmlns:a16="http://schemas.microsoft.com/office/drawing/2014/main" id="{00A5F1B1-9C21-4CDB-F3CF-0288E61C28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32117" b="29786"/>
            <a:stretch/>
          </p:blipFill>
          <p:spPr bwMode="auto">
            <a:xfrm>
              <a:off x="6095605" y="4297274"/>
              <a:ext cx="1831818" cy="198507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F39D639-D0EE-17BE-64B3-D767FFB89BC6}"/>
              </a:ext>
            </a:extLst>
          </p:cNvPr>
          <p:cNvSpPr txBox="1"/>
          <p:nvPr/>
        </p:nvSpPr>
        <p:spPr>
          <a:xfrm>
            <a:off x="-223878" y="216768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6000" b="1" dirty="0"/>
              <a:t>胸部</a:t>
            </a:r>
            <a:r>
              <a:rPr kumimoji="1" lang="en-US" altLang="ja-JP" sz="6000" b="1" dirty="0"/>
              <a:t>X</a:t>
            </a:r>
            <a:r>
              <a:rPr kumimoji="1" lang="ja-JP" altLang="en-US" sz="6000" b="1" dirty="0"/>
              <a:t>線検査時の服装</a:t>
            </a: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4FC14550-DA01-62B7-BCD7-F749F3A0C632}"/>
              </a:ext>
            </a:extLst>
          </p:cNvPr>
          <p:cNvGrpSpPr/>
          <p:nvPr/>
        </p:nvGrpSpPr>
        <p:grpSpPr>
          <a:xfrm>
            <a:off x="6182804" y="1480795"/>
            <a:ext cx="5901138" cy="4883086"/>
            <a:chOff x="194862" y="1636284"/>
            <a:chExt cx="5901138" cy="4883086"/>
          </a:xfrm>
        </p:grpSpPr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24EBA8DC-30B3-53DC-394A-F2DC31D4010E}"/>
                </a:ext>
              </a:extLst>
            </p:cNvPr>
            <p:cNvSpPr txBox="1"/>
            <p:nvPr/>
          </p:nvSpPr>
          <p:spPr>
            <a:xfrm>
              <a:off x="445463" y="1808073"/>
              <a:ext cx="556127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800" b="1" dirty="0"/>
                <a:t>金具やホックのない下着、</a:t>
              </a:r>
              <a:endParaRPr kumimoji="1" lang="en-US" altLang="ja-JP" sz="2800" b="1" dirty="0"/>
            </a:p>
            <a:p>
              <a:pPr algn="ctr"/>
              <a:r>
                <a:rPr kumimoji="1" lang="ja-JP" altLang="en-US" sz="2800" b="1" dirty="0"/>
                <a:t>無地の</a:t>
              </a:r>
              <a:r>
                <a:rPr kumimoji="1" lang="en-US" altLang="ja-JP" sz="2800" b="1" dirty="0"/>
                <a:t>T</a:t>
              </a:r>
              <a:r>
                <a:rPr kumimoji="1" lang="ja-JP" altLang="en-US" sz="2800" b="1" dirty="0"/>
                <a:t>シャツでお越しください。</a:t>
              </a:r>
            </a:p>
          </p:txBody>
        </p:sp>
        <p:sp>
          <p:nvSpPr>
            <p:cNvPr id="14" name="四角形: 角を丸くする 13">
              <a:extLst>
                <a:ext uri="{FF2B5EF4-FFF2-40B4-BE49-F238E27FC236}">
                  <a16:creationId xmlns:a16="http://schemas.microsoft.com/office/drawing/2014/main" id="{85DD0A23-CE2B-6A3B-208F-2A7611B1297A}"/>
                </a:ext>
              </a:extLst>
            </p:cNvPr>
            <p:cNvSpPr/>
            <p:nvPr/>
          </p:nvSpPr>
          <p:spPr>
            <a:xfrm>
              <a:off x="194862" y="1636284"/>
              <a:ext cx="5901138" cy="488308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6" name="図 15" descr="ポニーテールのイラスト | かわいいフリー素材集 いらすとや">
              <a:extLst>
                <a:ext uri="{FF2B5EF4-FFF2-40B4-BE49-F238E27FC236}">
                  <a16:creationId xmlns:a16="http://schemas.microsoft.com/office/drawing/2014/main" id="{F0F45657-A7CE-E0BD-7BAD-5AA73D72383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4" t="-854" r="-854" b="31927"/>
            <a:stretch/>
          </p:blipFill>
          <p:spPr bwMode="auto">
            <a:xfrm>
              <a:off x="448492" y="4657280"/>
              <a:ext cx="2189687" cy="16102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068B1DDB-0FDB-B8D2-4046-F969122C7128}"/>
                </a:ext>
              </a:extLst>
            </p:cNvPr>
            <p:cNvSpPr txBox="1"/>
            <p:nvPr/>
          </p:nvSpPr>
          <p:spPr>
            <a:xfrm>
              <a:off x="2121242" y="5748171"/>
              <a:ext cx="33968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b="1" dirty="0"/>
                <a:t>長い髪は、肩より上で</a:t>
              </a:r>
              <a:endParaRPr kumimoji="1" lang="en-US" altLang="ja-JP" sz="2000" b="1" dirty="0"/>
            </a:p>
            <a:p>
              <a:r>
                <a:rPr lang="ja-JP" altLang="en-US" sz="2000" b="1" dirty="0"/>
                <a:t>まとめてください。</a:t>
              </a:r>
              <a:endParaRPr kumimoji="1" lang="ja-JP" altLang="en-US" sz="2000" b="1" dirty="0"/>
            </a:p>
          </p:txBody>
        </p:sp>
        <p:pic>
          <p:nvPicPr>
            <p:cNvPr id="1026" name="Picture 2" descr="白いTシャツのイラスト | かわいいフリー素材集 いらすとや">
              <a:extLst>
                <a:ext uri="{FF2B5EF4-FFF2-40B4-BE49-F238E27FC236}">
                  <a16:creationId xmlns:a16="http://schemas.microsoft.com/office/drawing/2014/main" id="{F1BA0C99-0117-D2DF-F7A0-917C5F5430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4430" y="2956248"/>
              <a:ext cx="3235621" cy="27179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図 1" descr="薄着の女の子のイラスト">
              <a:extLst>
                <a:ext uri="{FF2B5EF4-FFF2-40B4-BE49-F238E27FC236}">
                  <a16:creationId xmlns:a16="http://schemas.microsoft.com/office/drawing/2014/main" id="{A0DA226B-C700-0F4B-5E19-8C5E96A9968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7329" y="4100096"/>
              <a:ext cx="1485900" cy="14859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ACB45979-3117-00B4-644C-007BC9EF529F}"/>
                </a:ext>
              </a:extLst>
            </p:cNvPr>
            <p:cNvSpPr txBox="1"/>
            <p:nvPr/>
          </p:nvSpPr>
          <p:spPr>
            <a:xfrm>
              <a:off x="387930" y="2459301"/>
              <a:ext cx="2313454" cy="26468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6600" b="1" dirty="0">
                  <a:solidFill>
                    <a:schemeClr val="tx2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〇</a:t>
              </a:r>
            </a:p>
          </p:txBody>
        </p:sp>
      </p:grp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80B34500-03BB-DDFD-A004-E947D74C30AE}"/>
              </a:ext>
            </a:extLst>
          </p:cNvPr>
          <p:cNvSpPr txBox="1"/>
          <p:nvPr/>
        </p:nvSpPr>
        <p:spPr>
          <a:xfrm>
            <a:off x="473210" y="917895"/>
            <a:ext cx="2759089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3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×</a:t>
            </a:r>
            <a:endParaRPr kumimoji="1" lang="ja-JP" altLang="en-US" sz="239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668087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B18EF4AF20F4544EA3C5769899FA8E9B" ma:contentTypeVersion="12" ma:contentTypeDescription="新しいドキュメントを作成します。" ma:contentTypeScope="" ma:versionID="a1a4d4666a9474e124f42a26f9326457">
  <xsd:schema xmlns:xsd="http://www.w3.org/2001/XMLSchema" xmlns:xs="http://www.w3.org/2001/XMLSchema" xmlns:p="http://schemas.microsoft.com/office/2006/metadata/properties" xmlns:ns3="35b5655f-de9e-4593-ada1-f7d8a7ad573d" targetNamespace="http://schemas.microsoft.com/office/2006/metadata/properties" ma:root="true" ma:fieldsID="af688980b90a65c08b1f2ea7420c7ef0" ns3:_="">
    <xsd:import namespace="35b5655f-de9e-4593-ada1-f7d8a7ad573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3:MediaServiceObjectDetectorVersion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SystemTags" minOccurs="0"/>
                <xsd:element ref="ns3:MediaServiceSearchPropertie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b5655f-de9e-4593-ada1-f7d8a7ad57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ystemTags" ma:index="17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35b5655f-de9e-4593-ada1-f7d8a7ad573d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E2686F5-E784-46B3-BC72-83D98E3C97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5b5655f-de9e-4593-ada1-f7d8a7ad573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E1F3186-71EB-4931-B744-D730921C55E1}">
  <ds:schemaRefs>
    <ds:schemaRef ds:uri="http://www.w3.org/XML/1998/namespace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35b5655f-de9e-4593-ada1-f7d8a7ad573d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B4EE5979-6A75-4B22-80E7-8BAB056751E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58</Words>
  <Application>Microsoft Office PowerPoint</Application>
  <PresentationFormat>ワイド画面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BIZ UDPゴシック</vt:lpstr>
      <vt:lpstr>游ゴシック</vt:lpstr>
      <vt:lpstr>游ゴシック Light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i-keiko</dc:creator>
  <cp:lastModifiedBy>i-keiko</cp:lastModifiedBy>
  <cp:revision>5</cp:revision>
  <dcterms:created xsi:type="dcterms:W3CDTF">2025-03-26T07:22:00Z</dcterms:created>
  <dcterms:modified xsi:type="dcterms:W3CDTF">2025-03-28T02:42:17Z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0x010100B18EF4AF20F4544EA3C5769899FA8E9B</vt:lpwstr>
  </property>
</Properties>
</file>